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71" r:id="rId3"/>
    <p:sldId id="280" r:id="rId4"/>
    <p:sldId id="275" r:id="rId5"/>
    <p:sldId id="276" r:id="rId6"/>
    <p:sldId id="279" r:id="rId7"/>
    <p:sldId id="278" r:id="rId8"/>
    <p:sldId id="285" r:id="rId9"/>
    <p:sldId id="286" r:id="rId10"/>
    <p:sldId id="277" r:id="rId11"/>
    <p:sldId id="272" r:id="rId12"/>
    <p:sldId id="281" r:id="rId13"/>
    <p:sldId id="282" r:id="rId14"/>
    <p:sldId id="273" r:id="rId15"/>
    <p:sldId id="287" r:id="rId16"/>
    <p:sldId id="288" r:id="rId17"/>
    <p:sldId id="289" r:id="rId18"/>
    <p:sldId id="283" r:id="rId19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44"/>
    <p:restoredTop sz="94740"/>
  </p:normalViewPr>
  <p:slideViewPr>
    <p:cSldViewPr snapToGrid="0" snapToObjects="1">
      <p:cViewPr varScale="1">
        <p:scale>
          <a:sx n="114" d="100"/>
          <a:sy n="114" d="100"/>
        </p:scale>
        <p:origin x="16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43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5519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5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985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611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37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514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90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797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9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9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53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1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97D-F78F-6144-A698-36675EC6B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Trade memory for speed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  <a:p>
                <a:r>
                  <a:rPr lang="en-US" dirty="0" err="1"/>
                  <a:t>cachefib</a:t>
                </a:r>
                <a:r>
                  <a:rPr lang="en-US" dirty="0"/>
                  <a:t>(1000) take 0.3s compared to fib(37) at 16.7s (wow)</a:t>
                </a:r>
              </a:p>
              <a:p>
                <a:r>
                  <a:rPr lang="en-US" dirty="0"/>
                  <a:t>Algorithmic changes matter much more than code optimizations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844" t="-3216" b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2540943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efficient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419469"/>
            <a:ext cx="10515600" cy="1325563"/>
          </a:xfrm>
        </p:spPr>
        <p:txBody>
          <a:bodyPr/>
          <a:lstStyle/>
          <a:p>
            <a:r>
              <a:rPr lang="en-US" dirty="0"/>
              <a:t>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7443"/>
            <a:ext cx="10515600" cy="3489519"/>
          </a:xfrm>
        </p:spPr>
        <p:txBody>
          <a:bodyPr>
            <a:normAutofit/>
          </a:bodyPr>
          <a:lstStyle/>
          <a:p>
            <a:r>
              <a:rPr lang="en-US" dirty="0"/>
              <a:t>The idea is to</a:t>
            </a:r>
            <a:br>
              <a:rPr lang="en-US" dirty="0"/>
            </a:br>
            <a:r>
              <a:rPr lang="en-US" dirty="0"/>
              <a:t>split currently</a:t>
            </a:r>
            <a:br>
              <a:rPr lang="en-US" dirty="0"/>
            </a:br>
            <a:r>
              <a:rPr lang="en-US" dirty="0"/>
              <a:t>active region in</a:t>
            </a:r>
            <a:br>
              <a:rPr lang="en-US" dirty="0"/>
            </a:br>
            <a:r>
              <a:rPr lang="en-US" dirty="0"/>
              <a:t>half,  sorting both the left and right </a:t>
            </a:r>
            <a:r>
              <a:rPr lang="en-US" dirty="0" err="1"/>
              <a:t>subregions</a:t>
            </a:r>
            <a:r>
              <a:rPr lang="en-US" dirty="0"/>
              <a:t>, then merge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 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 be done in linear 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80971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www.hackerearth.com</a:t>
            </a:r>
            <a:r>
              <a:rPr lang="en-US" dirty="0"/>
              <a:t>/practice/algorithms/sorting/merge-sort/visualize/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9AEDA-02DD-124F-B8B5-21AF39A57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633" y="802622"/>
            <a:ext cx="8679367" cy="277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9EFD-238D-D746-9D7C-C4937502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write pow2(n)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CB1E8-13EC-9449-9E47-02E1D517C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2^n recursively by multiplying 2 together 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do iterative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5651B-CFDE-1E4B-BEBF-0DB84E9DD037}"/>
              </a:ext>
            </a:extLst>
          </p:cNvPr>
          <p:cNvSpPr txBox="1"/>
          <p:nvPr/>
        </p:nvSpPr>
        <p:spPr>
          <a:xfrm>
            <a:off x="3166537" y="2459303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pow2(n-1)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986BC-B1BE-7644-9CF0-51E68E6C24AA}"/>
              </a:ext>
            </a:extLst>
          </p:cNvPr>
          <p:cNvSpPr txBox="1"/>
          <p:nvPr/>
        </p:nvSpPr>
        <p:spPr>
          <a:xfrm>
            <a:off x="2687655" y="4508597"/>
            <a:ext cx="560781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v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range(n): v *= 2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v</a:t>
            </a:r>
          </a:p>
        </p:txBody>
      </p:sp>
    </p:spTree>
    <p:extLst>
      <p:ext uri="{BB962C8B-B14F-4D97-AF65-F5344CB8AC3E}">
        <p14:creationId xmlns:p14="http://schemas.microsoft.com/office/powerpoint/2010/main" val="17894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107C-D878-5243-BCD0-A0A2728F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pow2 more efficiently?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702A-82E3-D146-AB7D-C3AABAEF7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Divide and conquer; hint 2^n = 2^(n/2) * 2^(n/2) if n is even</a:t>
            </a:r>
            <a:br>
              <a:rPr lang="en-US" dirty="0"/>
            </a:br>
            <a:r>
              <a:rPr lang="en-US" dirty="0"/>
              <a:t>If n odd, it’s 2 times 2^floor(n/2)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non-recursive version would awkward and hard to write!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E5D98-7DC0-1347-94D9-88801FC5BEC4}"/>
              </a:ext>
            </a:extLst>
          </p:cNvPr>
          <p:cNvSpPr txBox="1"/>
          <p:nvPr/>
        </p:nvSpPr>
        <p:spPr>
          <a:xfrm>
            <a:off x="3135977" y="2847132"/>
            <a:ext cx="5182833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half = pow2(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(n/2))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% 2==0: # if even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half * half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half * half</a:t>
            </a:r>
          </a:p>
        </p:txBody>
      </p:sp>
    </p:spTree>
    <p:extLst>
      <p:ext uri="{BB962C8B-B14F-4D97-AF65-F5344CB8AC3E}">
        <p14:creationId xmlns:p14="http://schemas.microsoft.com/office/powerpoint/2010/main" val="187596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/>
              <a:t>kn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(meaning recursion is most natural way to walk trees)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 on my fast mac</a:t>
                </a:r>
              </a:p>
              <a:p>
                <a:r>
                  <a:rPr lang="en-US" dirty="0"/>
                  <a:t>fib(36) takes</a:t>
                </a:r>
              </a:p>
              <a:p>
                <a:r>
                  <a:rPr lang="en-US" dirty="0"/>
                  <a:t>fib(37) takes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910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9.0s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31021"/>
            <a:ext cx="1124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16.7s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734D-0062-9943-A0F5-292EBF82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T(n) for fib() and show it’s exponential?</a:t>
            </a:r>
          </a:p>
          <a:p>
            <a:r>
              <a:rPr lang="en-US" dirty="0"/>
              <a:t>T(n) = k + T(n-1) + T(n-2)</a:t>
            </a:r>
          </a:p>
          <a:p>
            <a:r>
              <a:rPr lang="en-US" dirty="0"/>
              <a:t>T(n) = k + (k + T(n-2) + T(n-3)) + (k + T(n-3) + T(n-4))</a:t>
            </a:r>
          </a:p>
          <a:p>
            <a:r>
              <a:rPr lang="en-US" dirty="0"/>
              <a:t>T(n) = k + (k + (k + T(n-3) + T(n-4)) + (k + T(n-4) + T(n-5))) + (k + (k + T(n-4) + T(n-5)) + (k + T(n-5) + T(n-6)))</a:t>
            </a:r>
          </a:p>
          <a:p>
            <a:r>
              <a:rPr lang="en-US" dirty="0"/>
              <a:t>T(n) = 7k + T(n-3) + 3T(n-4) + 3T(n-5) + T(n-6)</a:t>
            </a:r>
          </a:p>
          <a:p>
            <a:r>
              <a:rPr lang="en-US" dirty="0"/>
              <a:t>Yikes! I don’t see the pattern, do you?</a:t>
            </a:r>
          </a:p>
          <a:p>
            <a:r>
              <a:rPr lang="en-US" dirty="0"/>
              <a:t>We could look at recursion tree; bushy tree height n has 2^n nodes, or…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65B3-B45B-D54A-ABFB-D9746850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T(n) = 2^n; it’s a good bet given the explosion of computations then prove by induction</a:t>
            </a:r>
          </a:p>
          <a:p>
            <a:r>
              <a:rPr lang="en-US" dirty="0"/>
              <a:t>Complete induction: Assume T(</a:t>
            </a:r>
            <a:r>
              <a:rPr lang="en-US" dirty="0" err="1"/>
              <a:t>i</a:t>
            </a:r>
            <a:r>
              <a:rPr lang="en-US" dirty="0"/>
              <a:t>)=2^i holds for all </a:t>
            </a:r>
            <a:r>
              <a:rPr lang="en-US" dirty="0" err="1"/>
              <a:t>i</a:t>
            </a:r>
            <a:r>
              <a:rPr lang="en-US" dirty="0"/>
              <a:t>&lt;n</a:t>
            </a:r>
          </a:p>
          <a:p>
            <a:r>
              <a:rPr lang="en-US" dirty="0"/>
              <a:t>Observe that T(n+2) = T(n+1) + T(n)</a:t>
            </a:r>
          </a:p>
          <a:p>
            <a:r>
              <a:rPr lang="en-US" dirty="0"/>
              <a:t>Complete induction assumption lets us directly substitute:</a:t>
            </a:r>
          </a:p>
          <a:p>
            <a:r>
              <a:rPr lang="en-US" dirty="0"/>
              <a:t>T(n+2) = 2^(n+1) + 2^n = 2^1*2^n + 2^n = 2^n(2 + 1)</a:t>
            </a:r>
          </a:p>
          <a:p>
            <a:r>
              <a:rPr lang="en-US" dirty="0"/>
              <a:t>So T(n) = 3*2^n, which is O(2^n)</a:t>
            </a:r>
          </a:p>
        </p:txBody>
      </p: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2278</TotalTime>
  <Words>1496</Words>
  <Application>Microsoft Macintosh PowerPoint</Application>
  <PresentationFormat>Widescreen</PresentationFormat>
  <Paragraphs>197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An aside: Trade memory for speed</vt:lpstr>
      <vt:lpstr>Summary: formula for recursive functions</vt:lpstr>
      <vt:lpstr>Recursion at its finest: Divide and conquer</vt:lpstr>
      <vt:lpstr>The nature of divide and conquer alg’s</vt:lpstr>
      <vt:lpstr>Merge sort O(n log n)</vt:lpstr>
      <vt:lpstr>Algorithm is simple but efficient (nlogn)</vt:lpstr>
      <vt:lpstr>Exercise: write pow2(n)</vt:lpstr>
      <vt:lpstr>Can we do pow2 more efficiently?</vt:lpstr>
      <vt:lpstr>Recursion 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129</cp:revision>
  <cp:lastPrinted>2019-02-06T22:35:44Z</cp:lastPrinted>
  <dcterms:created xsi:type="dcterms:W3CDTF">2019-01-22T18:38:55Z</dcterms:created>
  <dcterms:modified xsi:type="dcterms:W3CDTF">2019-02-06T22:36:07Z</dcterms:modified>
</cp:coreProperties>
</file>

<file path=docProps/thumbnail.jpeg>
</file>